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7890-9F5E-684C-BA4F-C1656E75DFBC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4842-22F1-F547-82D7-BAE1089F9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oct.ca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94" y="716909"/>
            <a:ext cx="83061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Interested in teaching?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Ontario College of Teachers </a:t>
            </a:r>
            <a:r>
              <a:rPr lang="en-US" sz="2400" dirty="0" smtClean="0"/>
              <a:t>licenses, governs and regulates Ontario's teaching profession</a:t>
            </a:r>
          </a:p>
          <a:p>
            <a:endParaRPr lang="en-US" sz="2400" dirty="0" smtClean="0"/>
          </a:p>
          <a:p>
            <a:r>
              <a:rPr lang="en-US" sz="2400" dirty="0" smtClean="0"/>
              <a:t>Teachers who work in publicly funded schools in Ontario </a:t>
            </a:r>
            <a:r>
              <a:rPr lang="en-US" sz="2400" dirty="0" smtClean="0">
                <a:solidFill>
                  <a:srgbClr val="0000FF"/>
                </a:solidFill>
              </a:rPr>
              <a:t>must be certified to teach in the province and be members of the College</a:t>
            </a:r>
            <a:r>
              <a:rPr lang="en-US" sz="2400" dirty="0" smtClean="0"/>
              <a:t>. </a:t>
            </a:r>
          </a:p>
          <a:p>
            <a:endParaRPr lang="en-US" sz="2400" dirty="0" smtClean="0"/>
          </a:p>
          <a:p>
            <a:r>
              <a:rPr lang="en-US" sz="2400" dirty="0" smtClean="0"/>
              <a:t>Private institutions: Teachers College is not needed (for now)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5377" y="194590"/>
            <a:ext cx="71224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Best place to start: </a:t>
            </a:r>
            <a:r>
              <a:rPr lang="en-US" sz="3200" dirty="0" smtClean="0">
                <a:hlinkClick r:id="rId2"/>
              </a:rPr>
              <a:t>https://www.oct.ca/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882092" y="907143"/>
            <a:ext cx="484632" cy="15258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8-09-20 at 11.17.5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33016"/>
            <a:ext cx="9144001" cy="343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3625" y="225314"/>
            <a:ext cx="2195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among other things you will find…</a:t>
            </a:r>
            <a:endParaRPr lang="en-US" sz="3200" dirty="0"/>
          </a:p>
        </p:txBody>
      </p:sp>
      <p:pic>
        <p:nvPicPr>
          <p:cNvPr id="4" name="Picture 3" descr="Screen Shot 2016-10-17 at 8.04.2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3" y="-1"/>
            <a:ext cx="593725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17 at 8.05.04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17 at 8.08.00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52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7 at 8.08.09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25"/>
            <a:ext cx="9144001" cy="4987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25 at 12.24.48 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19240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0800000">
            <a:off x="2038888" y="2932134"/>
            <a:ext cx="484632" cy="18496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8-09-20 at 11.21.1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32" y="3286621"/>
            <a:ext cx="5300142" cy="2913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25 at 12.28.06 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2" y="0"/>
            <a:ext cx="6946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20 at 11.26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26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3879" y="4576373"/>
            <a:ext cx="1608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https://universitymagazine.ca/teacher-positions-demand-ontario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</Words>
  <Application>Microsoft Macintosh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mcmaster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miroslav lovric</dc:creator>
  <cp:lastModifiedBy>miroslav lovric</cp:lastModifiedBy>
  <cp:revision>13</cp:revision>
  <dcterms:created xsi:type="dcterms:W3CDTF">2018-10-02T17:06:56Z</dcterms:created>
  <dcterms:modified xsi:type="dcterms:W3CDTF">2018-10-02T17:07:07Z</dcterms:modified>
</cp:coreProperties>
</file>